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35" r:id="rId15"/>
    <p:sldId id="311" r:id="rId16"/>
    <p:sldId id="312" r:id="rId17"/>
    <p:sldId id="313" r:id="rId18"/>
    <p:sldId id="314" r:id="rId19"/>
    <p:sldId id="309" r:id="rId20"/>
    <p:sldId id="276" r:id="rId21"/>
    <p:sldId id="336" r:id="rId22"/>
    <p:sldId id="33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326" r:id="rId35"/>
    <p:sldId id="290" r:id="rId36"/>
    <p:sldId id="291" r:id="rId37"/>
    <p:sldId id="338" r:id="rId38"/>
    <p:sldId id="339" r:id="rId39"/>
    <p:sldId id="293" r:id="rId40"/>
    <p:sldId id="294" r:id="rId41"/>
    <p:sldId id="295" r:id="rId42"/>
    <p:sldId id="296" r:id="rId43"/>
    <p:sldId id="297" r:id="rId44"/>
    <p:sldId id="298" r:id="rId45"/>
    <p:sldId id="316" r:id="rId46"/>
    <p:sldId id="299" r:id="rId47"/>
    <p:sldId id="300" r:id="rId48"/>
    <p:sldId id="301" r:id="rId49"/>
    <p:sldId id="302" r:id="rId50"/>
    <p:sldId id="327" r:id="rId51"/>
    <p:sldId id="332" r:id="rId52"/>
    <p:sldId id="333" r:id="rId53"/>
    <p:sldId id="305" r:id="rId54"/>
    <p:sldId id="306" r:id="rId55"/>
    <p:sldId id="307" r:id="rId56"/>
    <p:sldId id="308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33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14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6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movie-star-cliparts_8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interest.com/pin/618330223813549541/" TargetMode="Externa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11928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speak-cliparts_5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34571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844148.ht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151875.ht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0oPmuK1XHs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0oPmuK1XHs" TargetMode="Externa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d9f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" TargetMode="External"/><Relationship Id="rId2" Type="http://schemas.openxmlformats.org/officeDocument/2006/relationships/hyperlink" Target="https://www.youtube.com/watch?v=I0oPmuK1XH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interest.com/pin/618330223813549541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88" y="865868"/>
            <a:ext cx="11850624" cy="411570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맞아</a:t>
            </a:r>
            <a:r>
              <a:rPr lang="en-US" altLang="ko-KR" sz="3000" dirty="0"/>
              <a:t>. </a:t>
            </a:r>
            <a:r>
              <a:rPr lang="ko-KR" altLang="en-US" sz="3000" dirty="0"/>
              <a:t>공부를 하다 보면 </a:t>
            </a:r>
            <a:r>
              <a:rPr lang="ko-KR" altLang="en-US" sz="3000" u="sng" dirty="0">
                <a:solidFill>
                  <a:srgbClr val="0000FF"/>
                </a:solidFill>
              </a:rPr>
              <a:t>효과적인</a:t>
            </a:r>
            <a:r>
              <a:rPr lang="ko-KR" altLang="en-US" sz="3000" dirty="0"/>
              <a:t> 방법이 뭔지 스스로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터득하게 된대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우리 시험이 며칠 안 남았는데 이렇게 걱정만 하지 말고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시험 준비 </a:t>
            </a:r>
            <a:r>
              <a:rPr lang="ko-KR" altLang="en-US" sz="3000" u="sng" dirty="0">
                <a:solidFill>
                  <a:srgbClr val="0000FF"/>
                </a:solidFill>
              </a:rPr>
              <a:t>계획표</a:t>
            </a:r>
            <a:r>
              <a:rPr lang="ko-KR" altLang="en-US" sz="3000" dirty="0"/>
              <a:t>를 짜 보자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맞아</a:t>
            </a:r>
            <a:r>
              <a:rPr lang="en-US" altLang="ko-KR" sz="3000" dirty="0"/>
              <a:t>. </a:t>
            </a:r>
            <a:r>
              <a:rPr lang="ko-KR" altLang="en-US" sz="3000" dirty="0"/>
              <a:t>그러는 게 좋겠어</a:t>
            </a:r>
            <a:r>
              <a:rPr lang="en-US" altLang="ko-KR" sz="30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34534" y="966216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24784" y="3395091"/>
            <a:ext cx="12801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⑪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22" y="1538286"/>
            <a:ext cx="10058400" cy="426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402" y="3476625"/>
            <a:ext cx="9149197" cy="27432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8850535" y="4136586"/>
            <a:ext cx="155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5323"/>
            <a:ext cx="11887200" cy="320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246272"/>
              </p:ext>
            </p:extLst>
          </p:nvPr>
        </p:nvGraphicFramePr>
        <p:xfrm>
          <a:off x="30480" y="838200"/>
          <a:ext cx="1213104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2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 해서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 해서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</a:t>
                      </a:r>
                      <a:r>
                        <a:rPr lang="ko-KR" altLang="en-US" sz="4400" u="sng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해서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 </a:t>
            </a:r>
            <a:r>
              <a:rPr lang="en-US" altLang="ko-K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(VERB)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344759"/>
              </p:ext>
            </p:extLst>
          </p:nvPr>
        </p:nvGraphicFramePr>
        <p:xfrm>
          <a:off x="30480" y="838200"/>
          <a:ext cx="1213104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2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 해서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 해서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</a:t>
                      </a:r>
                      <a:r>
                        <a:rPr lang="ko-KR" altLang="en-US" sz="4400" u="sng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해서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ㅂ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형용사 </a:t>
            </a:r>
            <a:r>
              <a:rPr lang="en-US" altLang="ko-K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(ADJECTIVE)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6547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291071" y="2269188"/>
            <a:ext cx="5486400" cy="3017520"/>
          </a:xfrm>
          <a:prstGeom prst="wedgeRoundRectCallout">
            <a:avLst>
              <a:gd name="adj1" fmla="val -63474"/>
              <a:gd name="adj2" fmla="val 2769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영화배우가 연기를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잘한다고 해서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인기가 많은 것은 아니에요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6019"/>
          <a:stretch/>
        </p:blipFill>
        <p:spPr>
          <a:xfrm>
            <a:off x="533400" y="282437"/>
            <a:ext cx="11125200" cy="1222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094231" y="2095452"/>
            <a:ext cx="4572000" cy="3493605"/>
            <a:chOff x="966215" y="1930860"/>
            <a:chExt cx="4572000" cy="3493605"/>
          </a:xfrm>
        </p:grpSpPr>
        <p:pic>
          <p:nvPicPr>
            <p:cNvPr id="1026" name="Picture 2" descr="Actor Clipart Movie Star - Celebrity And Paparazzi Cartoon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215" y="1930860"/>
              <a:ext cx="4572000" cy="3493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540048" y="5032792"/>
              <a:ext cx="342433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http://clipart-library.com/clipart/movie-star-cliparts_8.htm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55080" y="2264349"/>
            <a:ext cx="5486400" cy="3383280"/>
          </a:xfrm>
          <a:prstGeom prst="wedgeRoundRectCallout">
            <a:avLst>
              <a:gd name="adj1" fmla="val -62587"/>
              <a:gd name="adj2" fmla="val 2323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서울에서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살았다고 해서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서울 지리를 잘 아는 것은 아니에요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5417" b="50359"/>
          <a:stretch/>
        </p:blipFill>
        <p:spPr>
          <a:xfrm>
            <a:off x="533400" y="305726"/>
            <a:ext cx="11125200" cy="1234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749935" y="1840211"/>
            <a:ext cx="4572000" cy="4231556"/>
            <a:chOff x="978535" y="1669989"/>
            <a:chExt cx="4572000" cy="4231556"/>
          </a:xfrm>
        </p:grpSpPr>
        <p:pic>
          <p:nvPicPr>
            <p:cNvPr id="2050" name="Picture 2" descr="Travel and Trip infographic Stock Vector Infographic Description City Tour,travel Map Illustration - Seoul City, South Korea Royalty Free Cliparts, Seoul Map, Seoul Korea Travel, South Korea Seoul, Korea Map, Maps Design, Travel Design, Bukchon Hanok Village, Map Layout, Lotte Worl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308" b="90000" l="1462" r="98846">
                          <a14:foregroundMark x1="6154" y1="14077" x2="20462" y2="13923"/>
                          <a14:foregroundMark x1="5923" y1="7538" x2="22615" y2="7000"/>
                          <a14:foregroundMark x1="36231" y1="15231" x2="42000" y2="15538"/>
                          <a14:foregroundMark x1="27385" y1="24923" x2="33923" y2="25077"/>
                          <a14:foregroundMark x1="42769" y1="18000" x2="48308" y2="18000"/>
                          <a14:foregroundMark x1="84154" y1="44308" x2="89000" y2="433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327"/>
            <a:stretch/>
          </p:blipFill>
          <p:spPr bwMode="auto">
            <a:xfrm>
              <a:off x="978535" y="1669989"/>
              <a:ext cx="4572000" cy="4008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634922" y="5647629"/>
              <a:ext cx="32592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5"/>
                </a:rPr>
                <a:t>https://www.pinterest.com/pin/618330223813549541/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55080" y="2269188"/>
            <a:ext cx="5486400" cy="3017520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물건값이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비싸다고 해서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질이 좋은 것은 아니에요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0538" b="25058"/>
          <a:stretch/>
        </p:blipFill>
        <p:spPr>
          <a:xfrm>
            <a:off x="533400" y="293387"/>
            <a:ext cx="11125200" cy="1243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865632" y="2105279"/>
            <a:ext cx="4649492" cy="3911516"/>
            <a:chOff x="865632" y="2105279"/>
            <a:chExt cx="4649492" cy="3911516"/>
          </a:xfrm>
        </p:grpSpPr>
        <p:pic>
          <p:nvPicPr>
            <p:cNvPr id="3074" name="Picture 2" descr="Price cliparts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632" y="2105279"/>
              <a:ext cx="4649492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852512" y="5762879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http://clipart-library.com/clipart/111928.htm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41232" y="2283979"/>
            <a:ext cx="5486400" cy="3383280"/>
          </a:xfrm>
          <a:prstGeom prst="wedgeRoundRectCallout">
            <a:avLst>
              <a:gd name="adj1" fmla="val -62077"/>
              <a:gd name="adj2" fmla="val 26228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한국어를 오래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공부했다고 해서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한국 사람처럼 말을 잘하는 것은 아니에요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76019"/>
          <a:stretch/>
        </p:blipFill>
        <p:spPr>
          <a:xfrm>
            <a:off x="533400" y="320040"/>
            <a:ext cx="11125200" cy="1222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978535" y="2389134"/>
            <a:ext cx="4572000" cy="3299927"/>
            <a:chOff x="978535" y="2389134"/>
            <a:chExt cx="4572000" cy="3299927"/>
          </a:xfrm>
        </p:grpSpPr>
        <p:pic>
          <p:nvPicPr>
            <p:cNvPr id="4098" name="Picture 2" descr="Teacher Clipart English - Child Speaking Clipart , Transparent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07" b="16393"/>
            <a:stretch/>
          </p:blipFill>
          <p:spPr bwMode="auto">
            <a:xfrm>
              <a:off x="978535" y="2389134"/>
              <a:ext cx="4572000" cy="3172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687822" y="5435145"/>
              <a:ext cx="315342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http://clipart-library.com/clipart/speak-cliparts_5.htm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5" y="1624012"/>
            <a:ext cx="10972800" cy="430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06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나만의 공부법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My Own Style of Studying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599" y="3736887"/>
            <a:ext cx="8566802" cy="246888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001844" y="4702498"/>
            <a:ext cx="1005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110"/>
            <a:ext cx="11887200" cy="360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785536"/>
              </p:ext>
            </p:extLst>
          </p:nvPr>
        </p:nvGraphicFramePr>
        <p:xfrm>
          <a:off x="30480" y="838200"/>
          <a:ext cx="1213104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2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 </a:t>
            </a:r>
            <a:r>
              <a:rPr lang="en-US" altLang="ko-K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(VERB)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076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407147"/>
              </p:ext>
            </p:extLst>
          </p:nvPr>
        </p:nvGraphicFramePr>
        <p:xfrm>
          <a:off x="30480" y="838200"/>
          <a:ext cx="1213104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2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더라고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ㅂ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형용사 </a:t>
            </a:r>
            <a:r>
              <a:rPr lang="en-US" altLang="ko-K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(ADJECTIVE)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9379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지난주에 산 새옷을 입어 봤어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몸에 잘 맞아서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편하더라고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5985"/>
          <a:stretch/>
        </p:blipFill>
        <p:spPr>
          <a:xfrm>
            <a:off x="333375" y="191262"/>
            <a:ext cx="11525250" cy="1216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4724400" y="2542746"/>
            <a:ext cx="2743200" cy="3186899"/>
            <a:chOff x="4724400" y="2542746"/>
            <a:chExt cx="2743200" cy="3186899"/>
          </a:xfrm>
        </p:grpSpPr>
        <p:pic>
          <p:nvPicPr>
            <p:cNvPr id="5122" name="Picture 2" descr="Scales Free Clip Art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2542746"/>
              <a:ext cx="2743200" cy="2932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792598" y="5475729"/>
              <a:ext cx="260680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http://clipart-library.com/clipart/34571.htm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pic>
          <p:nvPicPr>
            <p:cNvPr id="11" name="Picture 2" descr="Tteok-bokki 3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95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8185355" y="6320136"/>
              <a:ext cx="3854245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rgbClr val="0070C0"/>
                  </a:solidFill>
                </a:rPr>
                <a:t>By 709 K - https://pixabay.com/photo-2545943/ archive copy, CC0, https://commons.wikimedia.org/w/index.php?curid=61357477</a:t>
              </a:r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떡볶이를 먹어 봤어요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75752"/>
            <a:ext cx="3548743" cy="3573488"/>
          </a:xfrm>
          <a:prstGeom prst="wedgeRoundRectCallout">
            <a:avLst>
              <a:gd name="adj1" fmla="val -72113"/>
              <a:gd name="adj2" fmla="val 2204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생각보다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맵지 않더라고요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25278" b="51083"/>
          <a:stretch/>
        </p:blipFill>
        <p:spPr>
          <a:xfrm>
            <a:off x="333375" y="201168"/>
            <a:ext cx="11525250" cy="1197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84312"/>
            <a:ext cx="3548743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그 가수의 콘서트에 다녀왔어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827265" y="1684312"/>
            <a:ext cx="4212336" cy="292608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tx1"/>
                </a:solidFill>
              </a:rPr>
              <a:t>노래도 잘 부르고 춤도 잘 </a:t>
            </a:r>
            <a:r>
              <a:rPr lang="ko-KR" altLang="en-US" sz="4000" u="sng" dirty="0">
                <a:solidFill>
                  <a:srgbClr val="FF0000"/>
                </a:solidFill>
              </a:rPr>
              <a:t>추더라고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1083" b="24917"/>
          <a:stretch/>
        </p:blipFill>
        <p:spPr>
          <a:xfrm>
            <a:off x="333375" y="192024"/>
            <a:ext cx="11525250" cy="1216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3625059" y="2487168"/>
            <a:ext cx="4202206" cy="2997116"/>
            <a:chOff x="3625059" y="2487168"/>
            <a:chExt cx="4202206" cy="2997116"/>
          </a:xfrm>
        </p:grpSpPr>
        <p:pic>
          <p:nvPicPr>
            <p:cNvPr id="6146" name="Picture 2" descr="Boy Band Clip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19" b="18401"/>
            <a:stretch/>
          </p:blipFill>
          <p:spPr bwMode="auto">
            <a:xfrm>
              <a:off x="3625059" y="2487168"/>
              <a:ext cx="4202206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388296" y="5230368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http://clipart-library.com/clipart/844148.htm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01752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요즘 인기가 많은 그 만화 영화를 봤어요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909561" y="1666894"/>
            <a:ext cx="4130040" cy="301752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내용도 재미있고 </a:t>
            </a:r>
            <a:r>
              <a:rPr lang="ko-KR" altLang="en-US" sz="4000" u="sng" dirty="0">
                <a:solidFill>
                  <a:srgbClr val="FF0000"/>
                </a:solidFill>
              </a:rPr>
              <a:t>신나더라고요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6346"/>
          <a:stretch/>
        </p:blipFill>
        <p:spPr>
          <a:xfrm>
            <a:off x="333375" y="187770"/>
            <a:ext cx="11525250" cy="11986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137031" y="2048955"/>
            <a:ext cx="3336641" cy="3911516"/>
            <a:chOff x="4137031" y="2048955"/>
            <a:chExt cx="3336641" cy="3911516"/>
          </a:xfrm>
        </p:grpSpPr>
        <p:pic>
          <p:nvPicPr>
            <p:cNvPr id="7170" name="Picture 2" descr="Telugu new movies clipart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7031" y="2048955"/>
              <a:ext cx="3336641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433020" y="5706555"/>
              <a:ext cx="27446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http://clipart-library.com/clipart/1151875.htm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clrChange>
              <a:clrFrom>
                <a:srgbClr val="737376">
                  <a:alpha val="74902"/>
                </a:srgbClr>
              </a:clrFrom>
              <a:clrTo>
                <a:srgbClr val="737376">
                  <a:alpha val="0"/>
                </a:srgbClr>
              </a:clrTo>
            </a:clrChange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283200"/>
            <a:ext cx="914400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0108" y="894681"/>
            <a:ext cx="8851784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0" y="461295"/>
            <a:ext cx="6293224" cy="457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24186" y="1463429"/>
            <a:ext cx="4480560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34" y="5111885"/>
            <a:ext cx="7294880" cy="10972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24186" y="3481205"/>
            <a:ext cx="4480560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53" y="152019"/>
            <a:ext cx="9763095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04889"/>
            <a:ext cx="7315200" cy="573756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3852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여러분은 하루에 얼마나 공부를 해요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662219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좋아하는 과목과 싫어하는 과목은 뭐예요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3" y="1083120"/>
            <a:ext cx="115347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22157"/>
            <a:ext cx="11887200" cy="213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" y="254373"/>
            <a:ext cx="8291089" cy="4572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95586" y="1317125"/>
            <a:ext cx="4480560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85426" y="4192080"/>
            <a:ext cx="6077374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70" y="5142746"/>
            <a:ext cx="82962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323" y="73152"/>
            <a:ext cx="10149354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89928"/>
            <a:ext cx="11612880" cy="4709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8" y="5297424"/>
            <a:ext cx="88056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17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05952"/>
            <a:ext cx="12188952" cy="5949699"/>
            <a:chOff x="0" y="205952"/>
            <a:chExt cx="12188952" cy="594969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05952"/>
              <a:ext cx="12188952" cy="428394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489894"/>
              <a:ext cx="12188952" cy="1665757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149302" y="81064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79791"/>
            <a:ext cx="11887200" cy="334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96162"/>
            <a:ext cx="11887200" cy="368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79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89444"/>
            <a:ext cx="11887200" cy="465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02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한석봉</a:t>
            </a:r>
            <a:endParaRPr lang="en-US" altLang="ko-K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dirty="0">
                <a:hlinkClick r:id="rId3"/>
              </a:rPr>
              <a:t>https://www.youtube.com/watch?v=I0oPmuK1XHs</a:t>
            </a:r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0oPmuK1XHs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88160" y="1347537"/>
            <a:ext cx="861568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https://quizlet.com/_8bxd9f?x=1jqt&amp;i=1qqi22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281682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예습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암기하다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계획표를 짜다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꾸준히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종종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복습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연상하다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공책에 표시하다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성적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왠지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인터넷 학습 사이트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외우다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기억력이 좋다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안정되다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반복하다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문제를 풀다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집중력이 강하다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웹</a:t>
                      </a:r>
                      <a:r>
                        <a:rPr lang="en-US" altLang="ko-KR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사이트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효과적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836516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preview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memorize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schedule time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steadily, constantly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often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associate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write in a notebook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grade, score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for some reason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Internet site for learning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learn by heart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have a good memory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course, subject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to be stable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repeat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solve a question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have a good concentration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website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2D3639"/>
                          </a:solidFill>
                          <a:effectLst/>
                          <a:latin typeface="+mn-lt"/>
                        </a:rPr>
                        <a:t>effective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92834"/>
            <a:ext cx="11887200" cy="559967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25-28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1472" y="4781764"/>
            <a:ext cx="1471728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장학금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92672"/>
            <a:ext cx="1471728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암기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71472" y="4060864"/>
            <a:ext cx="1471728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복습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71473" y="5462552"/>
            <a:ext cx="1471728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예습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97661"/>
            <a:ext cx="11887200" cy="421392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6000" y="4677652"/>
            <a:ext cx="182222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기억에 남아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43840" y="775157"/>
            <a:ext cx="11704320" cy="4685089"/>
            <a:chOff x="390219" y="458335"/>
            <a:chExt cx="10972800" cy="439227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0219" y="458335"/>
              <a:ext cx="10972800" cy="97155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659" y="1735931"/>
              <a:ext cx="10458450" cy="3114675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5303520" y="2514600"/>
            <a:ext cx="2998098" cy="631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반복해서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763256" y="3648455"/>
            <a:ext cx="3026664" cy="590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성적이 올랐어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9664" y="4302986"/>
            <a:ext cx="3017520" cy="552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효과적인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4543"/>
            <a:ext cx="11887200" cy="545158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88720" y="3182112"/>
            <a:ext cx="3685032" cy="587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백화점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274" y="328612"/>
            <a:ext cx="2400300" cy="71437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88720" y="3892296"/>
            <a:ext cx="3685032" cy="587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여름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88720" y="4603863"/>
            <a:ext cx="3685032" cy="587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가수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88720" y="5315430"/>
            <a:ext cx="3685032" cy="587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한국사람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68311"/>
            <a:ext cx="11887200" cy="452892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292664" y="2310232"/>
            <a:ext cx="2926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83520" y="3558073"/>
            <a:ext cx="2935224" cy="4202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283520" y="2731574"/>
            <a:ext cx="2935224" cy="4244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283520" y="2731574"/>
            <a:ext cx="2935224" cy="4244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292664" y="3577332"/>
            <a:ext cx="2926080" cy="40102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40" y="603505"/>
            <a:ext cx="10972800" cy="545483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630138" y="1332247"/>
            <a:ext cx="9890400" cy="4923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밥을 많이 먹는다고 해서 다 살이 찌는 건 아니에요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0138" y="2553302"/>
            <a:ext cx="989040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키가 크다고 해서 다 농구를 잘하는 건 아니에요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30138" y="4043510"/>
            <a:ext cx="9247632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겨울이 왔다고 해서 항상 추운 건 아니에요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30138" y="5367102"/>
            <a:ext cx="8854440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연기를 잘한다고 해서 다 인기가 많은 건 아니에요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92199"/>
            <a:ext cx="11887200" cy="418162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281928" y="5047805"/>
            <a:ext cx="361188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맵더라고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824" y="474916"/>
            <a:ext cx="19812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01178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예습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복습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인터넷 학습 사이트</a:t>
                      </a:r>
                      <a:endParaRPr lang="en-US" altLang="ko-KR" sz="32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반복하다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암기하다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연상하다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preview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repeat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memorize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Internet site for learning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associate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289560" y="953422"/>
            <a:ext cx="11612880" cy="4540641"/>
            <a:chOff x="328993" y="285510"/>
            <a:chExt cx="11058525" cy="43238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993" y="285510"/>
              <a:ext cx="11058525" cy="97155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442" y="1542348"/>
              <a:ext cx="9715500" cy="3067050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6651523" y="2675410"/>
            <a:ext cx="3751006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하더라고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07255" y="3766202"/>
            <a:ext cx="368110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읽더라고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798143" y="4842789"/>
            <a:ext cx="3706760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자더라고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1284"/>
            <a:ext cx="11887200" cy="410005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27104" y="2515445"/>
            <a:ext cx="2925256" cy="8129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27104" y="3755906"/>
            <a:ext cx="2926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527104" y="2525901"/>
            <a:ext cx="2925256" cy="845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37895" y="2931697"/>
            <a:ext cx="2914465" cy="1209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37071" y="2921930"/>
            <a:ext cx="2915289" cy="1253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5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33375" y="637373"/>
            <a:ext cx="11430000" cy="5115489"/>
            <a:chOff x="803716" y="642169"/>
            <a:chExt cx="9267828" cy="414781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b="75978"/>
            <a:stretch/>
          </p:blipFill>
          <p:spPr>
            <a:xfrm>
              <a:off x="803719" y="642169"/>
              <a:ext cx="9267825" cy="6543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t="26819" b="51698"/>
            <a:stretch/>
          </p:blipFill>
          <p:spPr>
            <a:xfrm>
              <a:off x="803718" y="1841770"/>
              <a:ext cx="9267825" cy="58521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t="51638" b="25201"/>
            <a:stretch/>
          </p:blipFill>
          <p:spPr>
            <a:xfrm>
              <a:off x="803717" y="2937778"/>
              <a:ext cx="9267825" cy="63093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t="76385"/>
            <a:stretch/>
          </p:blipFill>
          <p:spPr>
            <a:xfrm>
              <a:off x="803716" y="4146679"/>
              <a:ext cx="9267825" cy="64330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1066799" y="605882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시험에서 </a:t>
            </a:r>
            <a:r>
              <a:rPr lang="en-US" altLang="ko-KR" sz="2400" dirty="0">
                <a:solidFill>
                  <a:srgbClr val="FF0000"/>
                </a:solidFill>
              </a:rPr>
              <a:t>1</a:t>
            </a:r>
            <a:r>
              <a:rPr lang="ko-KR" altLang="en-US" sz="2400" dirty="0">
                <a:solidFill>
                  <a:srgbClr val="FF0000"/>
                </a:solidFill>
              </a:rPr>
              <a:t>등을 해 보니까 뿌듯하더라고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66799" y="2017274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제이슨 아기 때 사진을 보니까 뿌듯하더라고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6799" y="3522972"/>
            <a:ext cx="943180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한국 드라마를 보니까 재미있더라고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86800" y="4934364"/>
            <a:ext cx="9923145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한국 음식을 먹어 보니까 맛있더라고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11289"/>
            <a:ext cx="11430000" cy="560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https://www.youtube.com/watch?v=I0oPmuK1XHs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https://www.pinterest.com/pin/618330223813549541/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By 709 K - https://pixabay.com/photo-2545943/ archive copy, CC0, https://commons.wikimedia.org/w/index.php?curid=61357477</a:t>
            </a: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63182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외우다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문제를 풀다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계획표를 짜다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공책에 표시하다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기억력이 좋다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집중력이 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learn by heart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write in a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solve a question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have a good memory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schedule time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have a good concentration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908971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꾸준히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과목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종종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왠지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안정되다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효과적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steadily, constantly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for some reason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course, subject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stable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often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effective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9" y="789933"/>
            <a:ext cx="11773523" cy="57109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다음 주가 시험인데 공부를 하나도 안 해서 걱정이야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나도 아직 안 했어</a:t>
            </a:r>
            <a:r>
              <a:rPr lang="en-US" altLang="ko-KR" sz="3000" dirty="0"/>
              <a:t>. </a:t>
            </a:r>
            <a:r>
              <a:rPr lang="ko-KR" altLang="en-US" sz="3000" dirty="0"/>
              <a:t>근데 공부하기가 너무 싫어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그런데 난 어떤 </a:t>
            </a:r>
            <a:r>
              <a:rPr lang="ko-KR" altLang="en-US" sz="3000" u="sng" dirty="0">
                <a:solidFill>
                  <a:srgbClr val="0000FF"/>
                </a:solidFill>
              </a:rPr>
              <a:t>공부 방법</a:t>
            </a:r>
            <a:r>
              <a:rPr lang="ko-KR" altLang="en-US" sz="3000" dirty="0"/>
              <a:t>이 나한테 맞는지 아직 잘 모르겠어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다른 사람한테 좋다고 해서 나한테도 좋은 건 아닌데</a:t>
            </a:r>
            <a:r>
              <a:rPr lang="en-US" altLang="ko-KR" sz="3000" dirty="0"/>
              <a:t>…….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넌 어떻게 공부해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난 </a:t>
            </a:r>
            <a:r>
              <a:rPr lang="ko-KR" altLang="en-US" sz="3000" u="sng" dirty="0">
                <a:solidFill>
                  <a:srgbClr val="0000FF"/>
                </a:solidFill>
              </a:rPr>
              <a:t>복습</a:t>
            </a:r>
            <a:r>
              <a:rPr lang="ko-KR" altLang="en-US" sz="3000" dirty="0"/>
              <a:t>을 주로 하는 편이야</a:t>
            </a:r>
            <a:r>
              <a:rPr lang="en-US" altLang="ko-KR" sz="3000" dirty="0"/>
              <a:t>. </a:t>
            </a:r>
            <a:r>
              <a:rPr lang="ko-KR" altLang="en-US" sz="3000" dirty="0"/>
              <a:t>복습하면서 </a:t>
            </a:r>
            <a:r>
              <a:rPr lang="ko-KR" altLang="en-US" sz="3000" u="sng" dirty="0">
                <a:solidFill>
                  <a:srgbClr val="0000FF"/>
                </a:solidFill>
              </a:rPr>
              <a:t>외우기</a:t>
            </a:r>
            <a:r>
              <a:rPr lang="ko-KR" altLang="en-US" sz="3000" dirty="0"/>
              <a:t>도 하고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잊어버린 건 공책에 </a:t>
            </a:r>
            <a:r>
              <a:rPr lang="ko-KR" altLang="en-US" sz="3000" u="sng" dirty="0">
                <a:solidFill>
                  <a:srgbClr val="0000FF"/>
                </a:solidFill>
              </a:rPr>
              <a:t>표시</a:t>
            </a:r>
            <a:r>
              <a:rPr lang="ko-KR" altLang="en-US" sz="3000" dirty="0"/>
              <a:t>도 하고</a:t>
            </a:r>
            <a:r>
              <a:rPr lang="en-US" altLang="ko-KR" sz="3000" dirty="0"/>
              <a:t>…….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44416" y="2490627"/>
            <a:ext cx="1643735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61159" y="4923021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59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45312" y="4923021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04944" y="5674861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pic>
        <p:nvPicPr>
          <p:cNvPr id="4" name="0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68361" y="53563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466724"/>
            <a:ext cx="11786616" cy="566889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난 노래를 들으면서 공부해</a:t>
            </a:r>
            <a:r>
              <a:rPr lang="en-US" altLang="ko-KR" sz="3000" dirty="0"/>
              <a:t>. </a:t>
            </a:r>
            <a:r>
              <a:rPr lang="ko-KR" altLang="en-US" sz="3000" dirty="0"/>
              <a:t>잘 모르는 건 가끔 </a:t>
            </a:r>
            <a:r>
              <a:rPr lang="ko-KR" altLang="en-US" sz="3000" u="sng" dirty="0">
                <a:solidFill>
                  <a:srgbClr val="0000FF"/>
                </a:solidFill>
              </a:rPr>
              <a:t>인터넷 학습 </a:t>
            </a:r>
            <a:endParaRPr lang="en-US" altLang="ko-KR" sz="3000" u="sng" dirty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사이트</a:t>
            </a:r>
            <a:r>
              <a:rPr lang="ko-KR" altLang="en-US" sz="3000" dirty="0"/>
              <a:t>에서 찾아보기도 하면서 말이야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나도 그건 </a:t>
            </a:r>
            <a:r>
              <a:rPr lang="ko-KR" altLang="en-US" sz="3000" u="sng" dirty="0">
                <a:solidFill>
                  <a:srgbClr val="0000FF"/>
                </a:solidFill>
              </a:rPr>
              <a:t>종종</a:t>
            </a:r>
            <a:r>
              <a:rPr lang="ko-KR" altLang="en-US" sz="3000" dirty="0"/>
              <a:t> 봐</a:t>
            </a:r>
            <a:r>
              <a:rPr lang="en-US" altLang="ko-KR" sz="3000" dirty="0"/>
              <a:t>. </a:t>
            </a:r>
            <a:r>
              <a:rPr lang="ko-KR" altLang="en-US" sz="3000" dirty="0"/>
              <a:t>정말 도움이 되더라</a:t>
            </a:r>
            <a:r>
              <a:rPr lang="en-US" altLang="ko-KR" sz="3000" dirty="0"/>
              <a:t>. </a:t>
            </a:r>
            <a:r>
              <a:rPr lang="ko-KR" altLang="en-US" sz="3000" dirty="0"/>
              <a:t>그런데 노래를 들으면서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하는 건 </a:t>
            </a:r>
            <a:r>
              <a:rPr lang="ko-KR" altLang="en-US" sz="3000" u="sng" dirty="0">
                <a:solidFill>
                  <a:srgbClr val="0000FF"/>
                </a:solidFill>
              </a:rPr>
              <a:t>왠지</a:t>
            </a:r>
            <a:r>
              <a:rPr lang="ko-KR" altLang="en-US" sz="3000" dirty="0"/>
              <a:t> 집중이 안 되더라고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u="sng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조용한 음악을 들으면서 하면 마음이 </a:t>
            </a:r>
            <a:r>
              <a:rPr lang="ko-KR" altLang="en-US" sz="3000" u="sng" dirty="0">
                <a:solidFill>
                  <a:srgbClr val="0000FF"/>
                </a:solidFill>
              </a:rPr>
              <a:t>안정돼서</a:t>
            </a:r>
            <a:r>
              <a:rPr lang="ko-KR" altLang="en-US" sz="3000" dirty="0"/>
              <a:t> 공부가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잘 되는 것 같아</a:t>
            </a:r>
            <a:r>
              <a:rPr lang="en-US" altLang="ko-KR" sz="3000" dirty="0"/>
              <a:t>. </a:t>
            </a:r>
            <a:r>
              <a:rPr lang="ko-KR" altLang="en-US" sz="3000" dirty="0"/>
              <a:t>자기한테 맞는 방법이 다 있으니까 어떤 게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좋다고 말할 수는 없지 뭐</a:t>
            </a:r>
            <a:r>
              <a:rPr lang="en-US" altLang="ko-KR" sz="30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34668" y="1331976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11602" y="2177796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32772" y="546159"/>
            <a:ext cx="2044827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23922" y="2981133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16392" y="3808857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1156</Words>
  <Application>Microsoft Office PowerPoint</Application>
  <PresentationFormat>Widescreen</PresentationFormat>
  <Paragraphs>277</Paragraphs>
  <Slides>56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06   나만의 공부법 My Own Style of Studying</vt:lpstr>
      <vt:lpstr>PowerPoint Presentation</vt:lpstr>
      <vt:lpstr>교재 58쪽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25-28쪽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214</cp:revision>
  <dcterms:created xsi:type="dcterms:W3CDTF">2020-04-19T05:49:19Z</dcterms:created>
  <dcterms:modified xsi:type="dcterms:W3CDTF">2020-06-29T06:42:58Z</dcterms:modified>
</cp:coreProperties>
</file>